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77" r:id="rId13"/>
    <p:sldId id="270" r:id="rId14"/>
    <p:sldId id="271" r:id="rId15"/>
    <p:sldId id="272" r:id="rId16"/>
    <p:sldId id="281" r:id="rId17"/>
    <p:sldId id="273" r:id="rId18"/>
    <p:sldId id="276" r:id="rId19"/>
    <p:sldId id="278" r:id="rId20"/>
    <p:sldId id="280" r:id="rId21"/>
    <p:sldId id="279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D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5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F1D02031-FB8C-8344-8BE6-F0102C3B2470}" type="datetimeFigureOut">
              <a:rPr lang="en-US" smtClean="0"/>
              <a:t>2/18/13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0C55C9E2-0E51-E341-A350-CAD21FEBB28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amirlazarovich@gmail.com" TargetMode="External"/><Relationship Id="rId3" Type="http://schemas.openxmlformats.org/officeDocument/2006/relationships/hyperlink" Target="mailto:uri@salsa4fun.co.il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arduino.cc/en/Main/Software" TargetMode="External"/><Relationship Id="rId4" Type="http://schemas.openxmlformats.org/officeDocument/2006/relationships/hyperlink" Target="http://developer.android.com/tools/adk/adk2.html" TargetMode="External"/><Relationship Id="rId5" Type="http://schemas.openxmlformats.org/officeDocument/2006/relationships/hyperlink" Target="https://github.com/amirlazarovich/codelab-adk-leds/tree/master/Arduino/libs" TargetMode="External"/><Relationship Id="rId6" Type="http://schemas.openxmlformats.org/officeDocument/2006/relationships/hyperlink" Target="http://eclipse.org/mobile/" TargetMode="External"/><Relationship Id="rId7" Type="http://schemas.openxmlformats.org/officeDocument/2006/relationships/hyperlink" Target="http://developer.android.com/sdk/installing/installing-adt.html" TargetMode="External"/><Relationship Id="rId8" Type="http://schemas.openxmlformats.org/officeDocument/2006/relationships/hyperlink" Target="http://www.jetbrains.com/idea/download/" TargetMode="External"/><Relationship Id="rId9" Type="http://schemas.openxmlformats.org/officeDocument/2006/relationships/hyperlink" Target="https://github.com/amirlazarovich/codelab-adk-led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eveloper.android.com/sdk/index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git@github.com:amirlazarovich/codelab-adk-leds.git" TargetMode="External"/><Relationship Id="rId3" Type="http://schemas.openxmlformats.org/officeDocument/2006/relationships/hyperlink" Target="https://github.com/amirlazarovich/codelab-adk-leds/tree/master/Arduino/libs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jpe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hyperlink" Target="http://youtu.be/hHVM_5KmHdA" TargetMode="External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hyperlink" Target="http://youtu.be/Ub7newiu930" TargetMode="External"/><Relationship Id="rId5" Type="http://schemas.openxmlformats.org/officeDocument/2006/relationships/image" Target="../media/image5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ADK 101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Amir Lazarovich and Uri Shaked</a:t>
            </a:r>
          </a:p>
          <a:p>
            <a:endParaRPr lang="en-US" dirty="0"/>
          </a:p>
          <a:p>
            <a:r>
              <a:rPr lang="en-US" sz="1600" dirty="0">
                <a:hlinkClick r:id="rId2"/>
              </a:rPr>
              <a:t>amirlazarovich@gmail.com</a:t>
            </a:r>
            <a:r>
              <a:rPr lang="en-US" sz="1600" dirty="0"/>
              <a:t> / </a:t>
            </a:r>
            <a:r>
              <a:rPr lang="en-US" sz="1600" dirty="0">
                <a:hlinkClick r:id="rId3"/>
              </a:rPr>
              <a:t>uri@salsa4fun.co.il</a:t>
            </a:r>
            <a:endParaRPr lang="en-US" sz="1600" dirty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14978" y="6327232"/>
            <a:ext cx="2533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Reversim Summit 2013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82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Android-ADK communication protocol</a:t>
            </a:r>
            <a:endParaRPr lang="en-US" dirty="0"/>
          </a:p>
        </p:txBody>
      </p:sp>
      <p:pic>
        <p:nvPicPr>
          <p:cNvPr id="4" name="Content Placeholder 3" descr="android-adk-communication-protocol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09" r="-954"/>
          <a:stretch/>
        </p:blipFill>
        <p:spPr>
          <a:xfrm>
            <a:off x="375237" y="1816561"/>
            <a:ext cx="3030762" cy="4525962"/>
          </a:xfrm>
        </p:spPr>
      </p:pic>
      <p:sp>
        <p:nvSpPr>
          <p:cNvPr id="13" name="Oval 12"/>
          <p:cNvSpPr/>
          <p:nvPr/>
        </p:nvSpPr>
        <p:spPr>
          <a:xfrm>
            <a:off x="1529813" y="4152005"/>
            <a:ext cx="1072613" cy="635045"/>
          </a:xfrm>
          <a:prstGeom prst="ellipse">
            <a:avLst/>
          </a:prstGeom>
          <a:solidFill>
            <a:schemeClr val="accent3">
              <a:lumMod val="20000"/>
              <a:lumOff val="80000"/>
              <a:alpha val="2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857037" y="1816561"/>
            <a:ext cx="332655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ADK Events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onHandleMessage</a:t>
            </a:r>
          </a:p>
          <a:p>
            <a:pPr marL="342900" indent="-342900">
              <a:buFontTx/>
              <a:buChar char="-"/>
            </a:pP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Signature: 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byte command 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byte action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byte dataLength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byte* data</a:t>
            </a:r>
          </a:p>
          <a:p>
            <a:pPr marL="342900" indent="-342900">
              <a:buFontTx/>
              <a:buChar char="-"/>
            </a:pPr>
            <a:endParaRPr lang="en-US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20200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Resistors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92949"/>
            <a:ext cx="8229600" cy="3740465"/>
          </a:xfrm>
        </p:spPr>
        <p:txBody>
          <a:bodyPr/>
          <a:lstStyle/>
          <a:p>
            <a:r>
              <a:rPr lang="en-US" dirty="0" smtClean="0"/>
              <a:t>Manage the flow of current through a circuit, creating a drop in voltage between two points</a:t>
            </a:r>
            <a:endParaRPr lang="en-US" dirty="0"/>
          </a:p>
        </p:txBody>
      </p:sp>
      <p:pic>
        <p:nvPicPr>
          <p:cNvPr id="6" name="Picture 5" descr="Resistors_on_tap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259" y="3186006"/>
            <a:ext cx="4182063" cy="3146721"/>
          </a:xfrm>
          <a:prstGeom prst="rect">
            <a:avLst/>
          </a:prstGeom>
        </p:spPr>
      </p:pic>
      <p:pic>
        <p:nvPicPr>
          <p:cNvPr id="7" name="Picture 6" descr="resisto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065" y="3298895"/>
            <a:ext cx="2793456" cy="205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299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 Emitting Diodes</a:t>
            </a:r>
          </a:p>
        </p:txBody>
      </p:sp>
      <p:pic>
        <p:nvPicPr>
          <p:cNvPr id="4" name="Content Placeholder 3" descr="electronics_led_diagr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364" r="-21364"/>
          <a:stretch>
            <a:fillRect/>
          </a:stretch>
        </p:blipFill>
        <p:spPr>
          <a:xfrm>
            <a:off x="457200" y="1992313"/>
            <a:ext cx="8229600" cy="3741737"/>
          </a:xfrm>
        </p:spPr>
      </p:pic>
    </p:spTree>
    <p:extLst>
      <p:ext uri="{BB962C8B-B14F-4D97-AF65-F5344CB8AC3E}">
        <p14:creationId xmlns:p14="http://schemas.microsoft.com/office/powerpoint/2010/main" val="4294948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92949"/>
            <a:ext cx="8229600" cy="374046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Requirements</a:t>
            </a:r>
          </a:p>
          <a:p>
            <a:pPr lvl="1"/>
            <a:r>
              <a:rPr lang="en-US" dirty="0" smtClean="0"/>
              <a:t>Android device running 2.3.4 or higher (</a:t>
            </a:r>
            <a:r>
              <a:rPr lang="en-US" u="sng" dirty="0" smtClean="0"/>
              <a:t>not all custom ROMs are supported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USB cable</a:t>
            </a:r>
          </a:p>
          <a:p>
            <a:pPr lvl="1"/>
            <a:r>
              <a:rPr lang="en-US" dirty="0" smtClean="0"/>
              <a:t>Laptop with:</a:t>
            </a:r>
          </a:p>
          <a:p>
            <a:pPr lvl="2"/>
            <a:r>
              <a:rPr lang="en-US" dirty="0" smtClean="0">
                <a:hlinkClick r:id="rId2"/>
              </a:rPr>
              <a:t>Android SDK (including platform 2.3.3, API level or higher)</a:t>
            </a:r>
            <a:endParaRPr lang="en-US" dirty="0" smtClean="0"/>
          </a:p>
          <a:p>
            <a:pPr lvl="2"/>
            <a:r>
              <a:rPr lang="en-US" dirty="0" smtClean="0">
                <a:hlinkClick r:id="rId3"/>
              </a:rPr>
              <a:t>Arduino IDE for ADK 2011</a:t>
            </a:r>
            <a:r>
              <a:rPr lang="en-US" dirty="0" smtClean="0"/>
              <a:t> </a:t>
            </a:r>
          </a:p>
          <a:p>
            <a:pPr lvl="2"/>
            <a:r>
              <a:rPr lang="en-US" dirty="0" smtClean="0">
                <a:hlinkClick r:id="rId4"/>
              </a:rPr>
              <a:t>Arduino IDE for ADK 2012</a:t>
            </a:r>
            <a:r>
              <a:rPr lang="en-US" dirty="0" smtClean="0"/>
              <a:t> </a:t>
            </a:r>
          </a:p>
          <a:p>
            <a:pPr lvl="2"/>
            <a:r>
              <a:rPr lang="en-US" dirty="0" smtClean="0">
                <a:hlinkClick r:id="rId5"/>
              </a:rPr>
              <a:t>Arduino libs</a:t>
            </a:r>
            <a:r>
              <a:rPr lang="en-US" dirty="0" smtClean="0"/>
              <a:t> –</a:t>
            </a:r>
            <a:br>
              <a:rPr lang="en-US" dirty="0" smtClean="0"/>
            </a:br>
            <a:r>
              <a:rPr lang="en-US" dirty="0" smtClean="0"/>
              <a:t>copy these libraries to [arduino_installation_folder]/libraries/</a:t>
            </a:r>
          </a:p>
          <a:p>
            <a:pPr lvl="2"/>
            <a:r>
              <a:rPr lang="en-US" dirty="0" smtClean="0">
                <a:hlinkClick r:id="rId6"/>
              </a:rPr>
              <a:t>Eclipse</a:t>
            </a:r>
            <a:r>
              <a:rPr lang="en-US" dirty="0" smtClean="0"/>
              <a:t> + </a:t>
            </a:r>
            <a:r>
              <a:rPr lang="en-US" dirty="0" smtClean="0">
                <a:hlinkClick r:id="rId7"/>
              </a:rPr>
              <a:t>Android plugin</a:t>
            </a:r>
            <a:r>
              <a:rPr lang="en-US" dirty="0" smtClean="0"/>
              <a:t> / </a:t>
            </a:r>
            <a:r>
              <a:rPr lang="en-US" dirty="0" smtClean="0">
                <a:hlinkClick r:id="rId8"/>
              </a:rPr>
              <a:t>Intellij</a:t>
            </a:r>
            <a:r>
              <a:rPr lang="en-US" dirty="0" smtClean="0"/>
              <a:t> / etc.</a:t>
            </a:r>
          </a:p>
          <a:p>
            <a:endParaRPr lang="en-US" dirty="0" smtClean="0"/>
          </a:p>
          <a:p>
            <a:r>
              <a:rPr lang="en-US" dirty="0" smtClean="0"/>
              <a:t>Lab’s git repository</a:t>
            </a:r>
          </a:p>
          <a:p>
            <a:pPr lvl="1"/>
            <a:r>
              <a:rPr lang="en-US" dirty="0">
                <a:hlinkClick r:id="rId9"/>
              </a:rPr>
              <a:t>https://github.com/amirlazarovich/codelab-adk-leds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137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92949"/>
            <a:ext cx="8229600" cy="374046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u="sng" dirty="0" smtClean="0"/>
              <a:t>Setting up the environment</a:t>
            </a:r>
            <a:r>
              <a:rPr lang="en-US" dirty="0" smtClean="0"/>
              <a:t>: Integrated blinking led</a:t>
            </a:r>
          </a:p>
          <a:p>
            <a:pPr>
              <a:lnSpc>
                <a:spcPct val="150000"/>
              </a:lnSpc>
            </a:pPr>
            <a:r>
              <a:rPr lang="en-US" u="sng" dirty="0" smtClean="0"/>
              <a:t>Getting to know the Android end</a:t>
            </a:r>
            <a:r>
              <a:rPr lang="en-US" dirty="0" smtClean="0"/>
              <a:t>: Android controlled switch on/off for the integrated led</a:t>
            </a:r>
          </a:p>
          <a:p>
            <a:pPr>
              <a:lnSpc>
                <a:spcPct val="150000"/>
              </a:lnSpc>
            </a:pPr>
            <a:r>
              <a:rPr lang="en-US" u="sng" dirty="0" smtClean="0"/>
              <a:t>Getting to know the ADK end</a:t>
            </a:r>
            <a:r>
              <a:rPr lang="en-US" dirty="0" smtClean="0"/>
              <a:t>: Controlling an external led</a:t>
            </a:r>
          </a:p>
          <a:p>
            <a:pPr>
              <a:lnSpc>
                <a:spcPct val="150000"/>
              </a:lnSpc>
            </a:pPr>
            <a:r>
              <a:rPr lang="en-US" u="sng" dirty="0" smtClean="0"/>
              <a:t>Customizing both ends</a:t>
            </a:r>
            <a:r>
              <a:rPr lang="en-US" dirty="0" smtClean="0"/>
              <a:t>: Christmas lights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081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1</a:t>
            </a:r>
            <a:r>
              <a:rPr lang="en-US" i="1" baseline="30000" dirty="0" smtClean="0"/>
              <a:t>st</a:t>
            </a:r>
            <a:r>
              <a:rPr lang="en-US" i="1" dirty="0" smtClean="0"/>
              <a:t> </a:t>
            </a:r>
            <a:r>
              <a:rPr lang="en-US" i="1" dirty="0" smtClean="0"/>
              <a:t>milestone (part 1)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Integrated Blinking Led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92949"/>
            <a:ext cx="8229600" cy="4385273"/>
          </a:xfrm>
        </p:spPr>
        <p:txBody>
          <a:bodyPr>
            <a:normAutofit/>
          </a:bodyPr>
          <a:lstStyle/>
          <a:p>
            <a:r>
              <a:rPr lang="en-US" u="sng" dirty="0" smtClean="0"/>
              <a:t>Mission</a:t>
            </a:r>
            <a:r>
              <a:rPr lang="en-US" dirty="0" smtClean="0"/>
              <a:t>: </a:t>
            </a:r>
            <a:br>
              <a:rPr lang="en-US" dirty="0" smtClean="0"/>
            </a:br>
            <a:r>
              <a:rPr lang="en-US" sz="1800" dirty="0" smtClean="0"/>
              <a:t>all teams should be able to communicate with their ADKs</a:t>
            </a:r>
            <a:endParaRPr lang="en-US" sz="1800" dirty="0"/>
          </a:p>
          <a:p>
            <a:r>
              <a:rPr lang="en-US" u="sng" dirty="0" smtClean="0"/>
              <a:t>Steps</a:t>
            </a:r>
            <a:r>
              <a:rPr lang="en-US" dirty="0" smtClean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git clone </a:t>
            </a:r>
            <a:r>
              <a:rPr lang="en-US" sz="1800" dirty="0">
                <a:hlinkClick r:id="rId2"/>
              </a:rPr>
              <a:t>git@github.com:amirlazarovich/codelab-adk-</a:t>
            </a:r>
            <a:r>
              <a:rPr lang="en-US" sz="1800" dirty="0" smtClean="0">
                <a:hlinkClick r:id="rId2"/>
              </a:rPr>
              <a:t>leds.git</a:t>
            </a:r>
            <a:endParaRPr lang="en-US" sz="18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Copy the </a:t>
            </a:r>
            <a:r>
              <a:rPr lang="en-US" sz="1800" dirty="0" smtClean="0"/>
              <a:t>Arduino </a:t>
            </a:r>
            <a:r>
              <a:rPr lang="en-US" sz="1800" dirty="0"/>
              <a:t>libraries from </a:t>
            </a:r>
            <a:r>
              <a:rPr lang="en-US" sz="1800" dirty="0" smtClean="0">
                <a:hlinkClick r:id="rId3"/>
              </a:rPr>
              <a:t>[cloned directory]/</a:t>
            </a:r>
            <a:r>
              <a:rPr lang="en-US" sz="1800" dirty="0">
                <a:hlinkClick r:id="rId3"/>
              </a:rPr>
              <a:t>Arduino/</a:t>
            </a:r>
            <a:r>
              <a:rPr lang="en-US" sz="1800" dirty="0" smtClean="0">
                <a:hlinkClick r:id="rId3"/>
              </a:rPr>
              <a:t>libs</a:t>
            </a:r>
            <a:r>
              <a:rPr lang="en-US" sz="1800" dirty="0" smtClean="0"/>
              <a:t> </a:t>
            </a:r>
            <a:r>
              <a:rPr lang="en-US" sz="1800" dirty="0" smtClean="0"/>
              <a:t>to [Arduino installation folder</a:t>
            </a:r>
            <a:r>
              <a:rPr lang="en-US" sz="1800" dirty="0" smtClean="0"/>
              <a:t>]/libraries</a:t>
            </a:r>
            <a:r>
              <a:rPr lang="en-US" sz="1800" dirty="0" smtClean="0"/>
              <a:t>/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Open the Arduino IDE and select the correct board: </a:t>
            </a:r>
            <a:r>
              <a:rPr lang="en-US" sz="1800" dirty="0" smtClean="0"/>
              <a:t>tools</a:t>
            </a:r>
            <a:r>
              <a:rPr lang="en-US" sz="1800" dirty="0" smtClean="0"/>
              <a:t>-board-[Arduino mega 2560 or Mega ADK] or [ADK 2012] (depending on your ADK model)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Now select </a:t>
            </a:r>
            <a:r>
              <a:rPr lang="en-US" sz="1800" dirty="0" smtClean="0"/>
              <a:t>the correct usb serial-port: tty.usbserial**</a:t>
            </a:r>
            <a:r>
              <a:rPr lang="en-US" sz="1800" dirty="0" smtClean="0"/>
              <a:t>*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Run the example project: file – examples – basics - blink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18900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1</a:t>
            </a:r>
            <a:r>
              <a:rPr lang="en-US" i="1" baseline="30000" dirty="0" smtClean="0"/>
              <a:t>st</a:t>
            </a:r>
            <a:r>
              <a:rPr lang="en-US" i="1" dirty="0" smtClean="0"/>
              <a:t> </a:t>
            </a:r>
            <a:r>
              <a:rPr lang="en-US" i="1" dirty="0" smtClean="0"/>
              <a:t>milestone (part 2)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Integrated Blinking Led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92949"/>
            <a:ext cx="8229600" cy="4385273"/>
          </a:xfrm>
        </p:spPr>
        <p:txBody>
          <a:bodyPr>
            <a:normAutofit/>
          </a:bodyPr>
          <a:lstStyle/>
          <a:p>
            <a:r>
              <a:rPr lang="en-US" u="sng" dirty="0" smtClean="0"/>
              <a:t>Mission</a:t>
            </a:r>
            <a:r>
              <a:rPr lang="en-US" dirty="0" smtClean="0"/>
              <a:t>: </a:t>
            </a:r>
            <a:br>
              <a:rPr lang="en-US" dirty="0" smtClean="0"/>
            </a:br>
            <a:r>
              <a:rPr lang="en-US" sz="1800" dirty="0" smtClean="0"/>
              <a:t>all teams should be able to communicate with their ADKs</a:t>
            </a:r>
            <a:endParaRPr lang="en-US" sz="1800" dirty="0"/>
          </a:p>
          <a:p>
            <a:r>
              <a:rPr lang="en-US" u="sng" dirty="0" smtClean="0"/>
              <a:t>Steps</a:t>
            </a:r>
            <a:r>
              <a:rPr lang="en-US" dirty="0" smtClean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Open Eclipse/Intellij/etc</a:t>
            </a:r>
            <a:r>
              <a:rPr lang="en-US" sz="1800" dirty="0" smtClean="0"/>
              <a:t>. and import the projects “adk-manager” and “blinking-led”</a:t>
            </a:r>
            <a:endParaRPr lang="en-US" sz="18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Make </a:t>
            </a:r>
            <a:r>
              <a:rPr lang="en-US" sz="1800" dirty="0" smtClean="0"/>
              <a:t>sure </a:t>
            </a:r>
            <a:r>
              <a:rPr lang="en-US" sz="1800" dirty="0" smtClean="0"/>
              <a:t>the project “blinking-led” import </a:t>
            </a:r>
            <a:r>
              <a:rPr lang="en-US" sz="1800" dirty="0" smtClean="0"/>
              <a:t>the library project “adk-manager” and </a:t>
            </a:r>
            <a:r>
              <a:rPr lang="en-US" sz="1800" dirty="0" smtClean="0"/>
              <a:t>uses </a:t>
            </a:r>
            <a:r>
              <a:rPr lang="en-US" sz="1800" dirty="0" smtClean="0"/>
              <a:t>SDK &gt;= 2.3.3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Install </a:t>
            </a:r>
            <a:r>
              <a:rPr lang="en-US" sz="1800" dirty="0" smtClean="0"/>
              <a:t>the blinking-led </a:t>
            </a:r>
            <a:r>
              <a:rPr lang="en-US" sz="1800" dirty="0" smtClean="0"/>
              <a:t>project on your Android device</a:t>
            </a:r>
            <a:endParaRPr lang="en-US" sz="18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1800" dirty="0" smtClean="0"/>
              <a:t>Open the ADK IDE and run the project Adk_201X_blinking_led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72669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2</a:t>
            </a:r>
            <a:r>
              <a:rPr lang="en-US" i="1" baseline="30000" dirty="0" smtClean="0"/>
              <a:t>nd</a:t>
            </a:r>
            <a:r>
              <a:rPr lang="en-US" i="1" dirty="0" smtClean="0"/>
              <a:t> milestone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Android Switch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92949"/>
            <a:ext cx="8229600" cy="3740465"/>
          </a:xfrm>
        </p:spPr>
        <p:txBody>
          <a:bodyPr/>
          <a:lstStyle/>
          <a:p>
            <a:r>
              <a:rPr lang="en-US" u="sng" dirty="0" smtClean="0"/>
              <a:t>Mission</a:t>
            </a:r>
            <a:r>
              <a:rPr lang="en-US" dirty="0" smtClean="0"/>
              <a:t>: </a:t>
            </a:r>
            <a:br>
              <a:rPr lang="en-US" dirty="0" smtClean="0"/>
            </a:br>
            <a:r>
              <a:rPr lang="en-US" sz="1800" dirty="0" smtClean="0"/>
              <a:t>Getting familiar with the Android end protocol</a:t>
            </a:r>
          </a:p>
          <a:p>
            <a:endParaRPr lang="en-US" u="sng" dirty="0" smtClean="0"/>
          </a:p>
          <a:p>
            <a:r>
              <a:rPr lang="en-US" u="sng" dirty="0" smtClean="0"/>
              <a:t>What you should do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sz="1800" dirty="0" smtClean="0"/>
              <a:t>Create a new layout with a Switch/Toggle button/etc. that sends signals to the ADK device to turn the led on/off</a:t>
            </a:r>
          </a:p>
        </p:txBody>
      </p:sp>
    </p:spTree>
    <p:extLst>
      <p:ext uri="{BB962C8B-B14F-4D97-AF65-F5344CB8AC3E}">
        <p14:creationId xmlns:p14="http://schemas.microsoft.com/office/powerpoint/2010/main" val="1166718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3</a:t>
            </a:r>
            <a:r>
              <a:rPr lang="en-US" i="1" baseline="30000" dirty="0"/>
              <a:t>rd</a:t>
            </a:r>
            <a:r>
              <a:rPr lang="en-US" i="1" dirty="0"/>
              <a:t> milestone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External Led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92949"/>
            <a:ext cx="8229600" cy="4262977"/>
          </a:xfrm>
        </p:spPr>
        <p:txBody>
          <a:bodyPr/>
          <a:lstStyle/>
          <a:p>
            <a:r>
              <a:rPr lang="en-US" u="sng" dirty="0" smtClean="0"/>
              <a:t>Mission</a:t>
            </a:r>
            <a:r>
              <a:rPr lang="en-US" dirty="0" smtClean="0"/>
              <a:t>: </a:t>
            </a:r>
            <a:br>
              <a:rPr lang="en-US" dirty="0" smtClean="0"/>
            </a:br>
            <a:r>
              <a:rPr lang="en-US" sz="1800" dirty="0" smtClean="0"/>
              <a:t>Getting familiar with the Arduino end protocol</a:t>
            </a:r>
          </a:p>
          <a:p>
            <a:endParaRPr lang="en-US" u="sng" dirty="0" smtClean="0"/>
          </a:p>
          <a:p>
            <a:r>
              <a:rPr lang="en-US" u="sng" dirty="0" smtClean="0"/>
              <a:t>What you should do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sz="1800" dirty="0" smtClean="0"/>
              <a:t>Build a simple electronic circuit and control it with your ADK </a:t>
            </a:r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 smtClean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 smtClean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 smtClean="0"/>
          </a:p>
          <a:p>
            <a:pPr marL="457200" indent="-457200">
              <a:buFont typeface="+mj-lt"/>
              <a:buAutoNum type="arabicPeriod"/>
            </a:pPr>
            <a:endParaRPr lang="en-US" sz="1800" dirty="0" smtClean="0"/>
          </a:p>
        </p:txBody>
      </p:sp>
      <p:pic>
        <p:nvPicPr>
          <p:cNvPr id="4" name="Picture 3" descr="led-circuit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4" t="24301" r="2883" b="33262"/>
          <a:stretch/>
        </p:blipFill>
        <p:spPr>
          <a:xfrm>
            <a:off x="884296" y="4026370"/>
            <a:ext cx="6598278" cy="222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214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Final </a:t>
            </a:r>
            <a:r>
              <a:rPr lang="en-US" i="1" dirty="0"/>
              <a:t>milestone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Christmas lights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92949"/>
            <a:ext cx="8229600" cy="4262977"/>
          </a:xfrm>
        </p:spPr>
        <p:txBody>
          <a:bodyPr/>
          <a:lstStyle/>
          <a:p>
            <a:r>
              <a:rPr lang="en-US" u="sng" dirty="0" smtClean="0"/>
              <a:t>Mission</a:t>
            </a:r>
            <a:r>
              <a:rPr lang="en-US" dirty="0" smtClean="0"/>
              <a:t>: </a:t>
            </a:r>
            <a:br>
              <a:rPr lang="en-US" dirty="0" smtClean="0"/>
            </a:br>
            <a:r>
              <a:rPr lang="en-US" sz="1800" dirty="0" smtClean="0"/>
              <a:t>Customize both ends and control multiple LEDs</a:t>
            </a:r>
          </a:p>
          <a:p>
            <a:endParaRPr lang="en-US" u="sng" dirty="0" smtClean="0"/>
          </a:p>
          <a:p>
            <a:r>
              <a:rPr lang="en-US" u="sng" dirty="0" smtClean="0"/>
              <a:t>What you should do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sz="1800" dirty="0" smtClean="0"/>
              <a:t>Build any electronic circuit you want that is compiled of LEDs and resistors. Control those LEDs using your Android device in any way you want (switches/automatic timers/sensors/etc.)</a:t>
            </a:r>
          </a:p>
          <a:p>
            <a:pPr marL="0" indent="0">
              <a:buNone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 smtClean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 smtClean="0"/>
          </a:p>
          <a:p>
            <a:pPr marL="457200" indent="-457200">
              <a:buFont typeface="+mj-lt"/>
              <a:buAutoNum type="arabicPeriod"/>
            </a:pPr>
            <a:endParaRPr lang="en-US" sz="1800" dirty="0"/>
          </a:p>
          <a:p>
            <a:pPr marL="457200" indent="-457200">
              <a:buFont typeface="+mj-lt"/>
              <a:buAutoNum type="arabicPeriod"/>
            </a:pPr>
            <a:endParaRPr lang="en-US" sz="1800" dirty="0" smtClean="0"/>
          </a:p>
          <a:p>
            <a:pPr marL="457200" indent="-457200">
              <a:buFont typeface="+mj-lt"/>
              <a:buAutoNum type="arabicPeriod"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55076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will cover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92949"/>
            <a:ext cx="8229600" cy="3740465"/>
          </a:xfrm>
        </p:spPr>
        <p:txBody>
          <a:bodyPr>
            <a:normAutofit/>
          </a:bodyPr>
          <a:lstStyle/>
          <a:p>
            <a:r>
              <a:rPr lang="en-US" dirty="0" smtClean="0"/>
              <a:t>What is ADK?</a:t>
            </a:r>
          </a:p>
          <a:p>
            <a:r>
              <a:rPr lang="en-US" dirty="0" smtClean="0"/>
              <a:t>Inspirations</a:t>
            </a:r>
          </a:p>
          <a:p>
            <a:r>
              <a:rPr lang="en-US" dirty="0" smtClean="0"/>
              <a:t>Live demo</a:t>
            </a:r>
          </a:p>
          <a:p>
            <a:r>
              <a:rPr lang="en-US" dirty="0" smtClean="0"/>
              <a:t>Android-ADK simple communication protocol</a:t>
            </a:r>
          </a:p>
          <a:p>
            <a:r>
              <a:rPr lang="en-US" dirty="0" smtClean="0"/>
              <a:t>1 minute about resistors and LEDs</a:t>
            </a:r>
          </a:p>
          <a:p>
            <a:r>
              <a:rPr lang="en-US" dirty="0" smtClean="0"/>
              <a:t>Setting up the technical environment</a:t>
            </a:r>
          </a:p>
          <a:p>
            <a:r>
              <a:rPr lang="en-US" dirty="0" smtClean="0"/>
              <a:t>Lab outline</a:t>
            </a:r>
          </a:p>
          <a:p>
            <a:r>
              <a:rPr lang="en-US" dirty="0" smtClean="0"/>
              <a:t>Coding!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053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986" y="3008664"/>
            <a:ext cx="2194442" cy="589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4427" y="2882300"/>
            <a:ext cx="2441097" cy="836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72" y="5452644"/>
            <a:ext cx="2715158" cy="509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8698" y="3973776"/>
            <a:ext cx="1676826" cy="1295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2506" y="2882300"/>
            <a:ext cx="1739270" cy="17392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986" y="3976377"/>
            <a:ext cx="1140614" cy="1140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508" y="4364312"/>
            <a:ext cx="1624136" cy="257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57200" y="1992949"/>
            <a:ext cx="8229600" cy="4262977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Our sponsors:</a:t>
            </a:r>
            <a:endParaRPr lang="en-US" sz="1800" b="1" dirty="0" smtClean="0"/>
          </a:p>
        </p:txBody>
      </p:sp>
    </p:spTree>
    <p:extLst>
      <p:ext uri="{BB962C8B-B14F-4D97-AF65-F5344CB8AC3E}">
        <p14:creationId xmlns:p14="http://schemas.microsoft.com/office/powerpoint/2010/main" val="18879979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See you at our next Lab</a:t>
            </a:r>
            <a:endParaRPr lang="en-US" dirty="0"/>
          </a:p>
        </p:txBody>
      </p:sp>
      <p:pic>
        <p:nvPicPr>
          <p:cNvPr id="4" name="Content Placeholder 3" descr="quadcopter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915" r="-409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4549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Accessory Development Kit?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1" b="-31"/>
          <a:stretch>
            <a:fillRect/>
          </a:stretch>
        </p:blipFill>
        <p:spPr>
          <a:xfrm>
            <a:off x="4707579" y="2193239"/>
            <a:ext cx="3919844" cy="3339886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1" y="1933957"/>
            <a:ext cx="3858768" cy="3858768"/>
          </a:xfrm>
        </p:spPr>
      </p:pic>
    </p:spTree>
    <p:extLst>
      <p:ext uri="{BB962C8B-B14F-4D97-AF65-F5344CB8AC3E}">
        <p14:creationId xmlns:p14="http://schemas.microsoft.com/office/powerpoint/2010/main" val="3040838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pic>
        <p:nvPicPr>
          <p:cNvPr id="4" name="gyro-robot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978" y="1905371"/>
            <a:ext cx="7314045" cy="3676297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914978" y="6327232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hlinkClick r:id="rId5"/>
              </a:rPr>
              <a:t>http://youtu.be/hHVM_5KmHdA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197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4662" y="6320874"/>
            <a:ext cx="3193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F7F7F"/>
                </a:solidFill>
                <a:hlinkClick r:id="rId4"/>
              </a:rPr>
              <a:t>http://youtu.be/Ub7newiu930</a:t>
            </a:r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7" name="fancy-robo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4069" y="1905371"/>
            <a:ext cx="7305386" cy="3676297"/>
          </a:xfrm>
          <a:prstGeom prst="rect">
            <a:avLst/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softEdge">
            <a:bevelT w="203200" h="101600" prst="cross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29763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Live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874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Android-ADK communication protocol</a:t>
            </a:r>
            <a:endParaRPr lang="en-US" dirty="0"/>
          </a:p>
        </p:txBody>
      </p:sp>
      <p:pic>
        <p:nvPicPr>
          <p:cNvPr id="4" name="Content Placeholder 3" descr="android-adk-communication-protoco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9247" r="-89247"/>
          <a:stretch>
            <a:fillRect/>
          </a:stretch>
        </p:blipFill>
        <p:spPr>
          <a:xfrm>
            <a:off x="457201" y="1816561"/>
            <a:ext cx="8229600" cy="4525962"/>
          </a:xfrm>
        </p:spPr>
      </p:pic>
    </p:spTree>
    <p:extLst>
      <p:ext uri="{BB962C8B-B14F-4D97-AF65-F5344CB8AC3E}">
        <p14:creationId xmlns:p14="http://schemas.microsoft.com/office/powerpoint/2010/main" val="3433070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Android-ADK communication protocol</a:t>
            </a:r>
            <a:endParaRPr lang="en-US" dirty="0"/>
          </a:p>
        </p:txBody>
      </p:sp>
      <p:pic>
        <p:nvPicPr>
          <p:cNvPr id="4" name="Content Placeholder 3" descr="android-adk-communication-protocol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09" r="-954"/>
          <a:stretch/>
        </p:blipFill>
        <p:spPr>
          <a:xfrm>
            <a:off x="375237" y="1816561"/>
            <a:ext cx="3030762" cy="4525962"/>
          </a:xfrm>
        </p:spPr>
      </p:pic>
      <p:sp>
        <p:nvSpPr>
          <p:cNvPr id="5" name="Oval 4"/>
          <p:cNvSpPr/>
          <p:nvPr/>
        </p:nvSpPr>
        <p:spPr>
          <a:xfrm>
            <a:off x="457200" y="3625902"/>
            <a:ext cx="1072613" cy="635045"/>
          </a:xfrm>
          <a:prstGeom prst="ellipse">
            <a:avLst/>
          </a:prstGeom>
          <a:solidFill>
            <a:schemeClr val="accent5">
              <a:lumMod val="20000"/>
              <a:lumOff val="80000"/>
              <a:alpha val="27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457200" y="2816113"/>
            <a:ext cx="1072613" cy="635045"/>
          </a:xfrm>
          <a:prstGeom prst="ellipse">
            <a:avLst/>
          </a:prstGeom>
          <a:solidFill>
            <a:schemeClr val="accent5">
              <a:lumMod val="20000"/>
              <a:lumOff val="80000"/>
              <a:alpha val="27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457200" y="4989109"/>
            <a:ext cx="1072613" cy="635045"/>
          </a:xfrm>
          <a:prstGeom prst="ellipse">
            <a:avLst/>
          </a:prstGeom>
          <a:solidFill>
            <a:schemeClr val="accent5">
              <a:lumMod val="20000"/>
              <a:lumOff val="80000"/>
              <a:alpha val="27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857037" y="1816561"/>
            <a:ext cx="327525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Android Events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onConnected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onDisconnected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onSendCommand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onAckReceived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33109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Android-ADK communication protocol</a:t>
            </a:r>
            <a:endParaRPr lang="en-US" dirty="0"/>
          </a:p>
        </p:txBody>
      </p:sp>
      <p:pic>
        <p:nvPicPr>
          <p:cNvPr id="4" name="Content Placeholder 3" descr="android-adk-communication-protocol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09" r="-954"/>
          <a:stretch/>
        </p:blipFill>
        <p:spPr>
          <a:xfrm>
            <a:off x="375237" y="1816561"/>
            <a:ext cx="3030762" cy="4525962"/>
          </a:xfrm>
        </p:spPr>
      </p:pic>
      <p:sp>
        <p:nvSpPr>
          <p:cNvPr id="12" name="Oval 11"/>
          <p:cNvSpPr/>
          <p:nvPr/>
        </p:nvSpPr>
        <p:spPr>
          <a:xfrm>
            <a:off x="1529813" y="3337245"/>
            <a:ext cx="1072613" cy="635045"/>
          </a:xfrm>
          <a:prstGeom prst="ellipse">
            <a:avLst/>
          </a:prstGeom>
          <a:solidFill>
            <a:schemeClr val="tx2">
              <a:lumMod val="20000"/>
              <a:lumOff val="80000"/>
              <a:alpha val="24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857037" y="1816561"/>
            <a:ext cx="443778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Android Communication API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sendCommand</a:t>
            </a:r>
          </a:p>
          <a:p>
            <a:pPr marL="342900" indent="-342900">
              <a:buFontTx/>
              <a:buChar char="-"/>
            </a:pP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Accepts: 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byte command 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byte action</a:t>
            </a:r>
          </a:p>
          <a:p>
            <a:pPr marL="342900" indent="-342900">
              <a:buFontTx/>
              <a:buChar char="-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byte[] data</a:t>
            </a:r>
          </a:p>
          <a:p>
            <a:pPr marL="342900" indent="-342900">
              <a:buFontTx/>
              <a:buChar char="-"/>
            </a:pPr>
            <a:endParaRPr lang="en-US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59331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855</TotalTime>
  <Words>279</Words>
  <Application>Microsoft Macintosh PowerPoint</Application>
  <PresentationFormat>On-screen Show (4:3)</PresentationFormat>
  <Paragraphs>110</Paragraphs>
  <Slides>21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Executive</vt:lpstr>
      <vt:lpstr>ADK 101</vt:lpstr>
      <vt:lpstr>What we will cover</vt:lpstr>
      <vt:lpstr>What is a Accessory Development Kit?</vt:lpstr>
      <vt:lpstr>Inspiration</vt:lpstr>
      <vt:lpstr>Inspiration</vt:lpstr>
      <vt:lpstr>Live Demo</vt:lpstr>
      <vt:lpstr>Android-ADK communication protocol</vt:lpstr>
      <vt:lpstr>Android-ADK communication protocol</vt:lpstr>
      <vt:lpstr>Android-ADK communication protocol</vt:lpstr>
      <vt:lpstr>Android-ADK communication protocol</vt:lpstr>
      <vt:lpstr>Resistors</vt:lpstr>
      <vt:lpstr>Light Emitting Diodes</vt:lpstr>
      <vt:lpstr>Technical environment</vt:lpstr>
      <vt:lpstr>Lab Outline</vt:lpstr>
      <vt:lpstr>1st milestone (part 1)  Integrated Blinking Led</vt:lpstr>
      <vt:lpstr>1st milestone (part 2)  Integrated Blinking Led</vt:lpstr>
      <vt:lpstr>2nd milestone  Android Switch</vt:lpstr>
      <vt:lpstr>3rd milestone  External Led</vt:lpstr>
      <vt:lpstr>Final milestone  Christmas lights</vt:lpstr>
      <vt:lpstr>Thank you</vt:lpstr>
      <vt:lpstr>See you at our next Lab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ADK 101</dc:title>
  <dc:creator>Amir Lazarovich</dc:creator>
  <cp:lastModifiedBy>Amir Lazarovich</cp:lastModifiedBy>
  <cp:revision>33</cp:revision>
  <dcterms:created xsi:type="dcterms:W3CDTF">2013-02-14T22:23:54Z</dcterms:created>
  <dcterms:modified xsi:type="dcterms:W3CDTF">2013-02-18T05:30:40Z</dcterms:modified>
</cp:coreProperties>
</file>

<file path=docProps/thumbnail.jpeg>
</file>